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On-screen Show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2025-02-21T03:47:23Z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